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8" r:id="rId8"/>
    <p:sldId id="265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Профилактика наркомании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МКОУ «КАРДОНОВСКАЯ СОШ»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3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ЭТО ДОЛЖЕН ЗНАТЬ КАЖДЫЙ РОДИТЕЛЬ!!!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СОСТОЯНИЕ ОПЬЯНЕНИЯ, НО СПИРТНЫМ ИЗО РТА НЕ ПАХНЕТ;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СИСТЕМАТИЧЕСКОЕ НАРУШЕНИЕ КООРДИНАЦИИ ДВИЖЕНИЙ;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ДЕПРЕССИИ;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ЗАМКНУТОСТЬ. РЕБЁНКА ПЕРЕСТАЮТ ИНТЕРЕСОВАТЬ СОБЫТИЯ В СЕМЬЕ, В КЛАССЕ;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РЕБЁНОК ПОТЕРЯЛ СТАРЫХ ДРУЗЕЙ, А С НОВЫМИ НЕ ЗНАКОМИТ;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СОКРЫТИЕ ОТ РОДИТЕЛЕЙ И УЧИТЕЛЕЙ МЕСТ, КОТОРЫЕ ОН ПОСЕЩАЕТ, ТОГО, С КЕМ И ЧЕМ БУДЕТ ЗАНИМАТЬСЯ,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УВЕЛИЧЕНИЕ КОЛИЧЕСТВА ПРОГУЛОВ В ШКОЛЕ, ПЛОХОЕ ПОВЕДЕНИЕ;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РАЗГОВОР ПО ТЕЛЕФОНУ СВОДИТСЯ К ОТВЕТАМ «ДА», «НЕТ», УПОТРЕБЛЕНИЕ НЕЗНАКОМЫХ СЛОВ;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ПОПЫТКИ ВСЯКИЙ РАЗ УЙТИ ОТ РАЗГОВОРОВ И ВООБЩЕ СКРЫТЬСЯ С ВАШИХ ГЛАЗ, СТРЕМЛЕНИЕ К УЕДИНЕНИЮ;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СТРЕМЛЕНИЕ ВСЕ ЗАКРЫТЬ НА КЛЮЧ: КОМНАТУ, ЯЩИКИ СТОЛА, ШКАТУЛКИ И ПР.;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ДОЛГОЕ (ВПЛОТЬ ДО НЕСКОЛЬКИХ СУТОК) ОТСУТСТВИЕ ДОМА;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ПОВЫШЕННАЯ УТОМЛЯЕМОСТЬ, КОТОРАЯ СМЕНЯЕТСЯ НЕОБЪЯСНИМОЙ ЭНЕРГИЧНОСТЬЮ;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НАРУШЕНИЯ ПАМЯТИ, НЕСПОСОБНОСТЬ ЛОГИЧЕСКИ МЫСЛИТЬ, РЕЗКОЕ СНИЖЕНИЕ УСПЕВАЕМОСТИ;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СПЕЦИФИЧЕСКИЙ ЗАПАХ ОТ ОДЕЖДЫ (НАПРИМЕР, СМЕСЬ ХВОИ С ТАБАКОМ), НЕЗНАКОМЫЕ ТАБЛЕТКИ, ПОРОШКИ, СЛЕДЫ ОТ ИНЪЕКЦИЙ;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НЕОЖИДАННОЕ ПОКРАСНЕНИЕ ГЛАЗ, ЗРАЧКИ НЕЕСТЕСТВЕННО СУЖЕНЫ ИЛИ РАСШИРЕНЫ, КОРИЧНЕВЫЙ НАЛЁТ НА ЯЗЫКЕ;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ПРОПАЖА ДЕНЕГ, ВЕЩЕЙ, ЦЕННОСТЕЙ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ЗАДЕРЖАНИЯ МИЛИЦИЕЙ ЗА ВОРОВСТВО.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925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РЕАГИРОВАТЬ, ЕСЛИ ВАШ РЕБЁНОК ПРИЗНАЛСЯ, ЧТО УПОТРЕБЛЯЕТ НАРКОТИКИ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u="sng" dirty="0" smtClean="0"/>
              <a:t>Запомните первое правило</a:t>
            </a:r>
            <a:r>
              <a:rPr lang="ru-RU" dirty="0" smtClean="0"/>
              <a:t> – не кричите, не устраивайте истерик и не ругайтесь. Сделайте паузу, осознайте чувства, которые в данный момент испытываете, выдохните. Будьте спокойны, держите себя в руках, ведь для вашего ребёнка было очень сложно рассказать вам о том, что он принимает наркотики, и он, в свою очередь, ждёт от вас поддержки и помощи, а вовсе не нервного срыва.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Поблагодарите ребёнка за доверие и честность и четко обозначьте свою позицию: я люблю и принимаю тебя, но я не принимаю употребления наркотиков.</a:t>
            </a:r>
          </a:p>
          <a:p>
            <a:pPr>
              <a:buNone/>
            </a:pPr>
            <a:r>
              <a:rPr lang="ru-RU" dirty="0" smtClean="0"/>
              <a:t>3. Постарайтесь узнать, как долго, что именно и в каких количествах ребёнок употребляет, что он получает от употребления, но помните, это не допрос, а беседа, будьте тверды, но внимательны к чувствам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После беседы позвоните на телефон горячей линии, опишите ситуацию и выслушайте все рекомендации. Желательно посетить консультацию в информационном центре у специалиста по химической зависимости. Будьте готовы к тому, что ребёнок начнёт преуменьшать проблему и перекладывать вину на других людей… Не играйте с ним в подобные игры! </a:t>
            </a:r>
          </a:p>
          <a:p>
            <a:pPr>
              <a:buNone/>
            </a:pPr>
            <a:r>
              <a:rPr lang="ru-RU" dirty="0" smtClean="0"/>
              <a:t>	Помните – это его ответственность!</a:t>
            </a:r>
          </a:p>
          <a:p>
            <a:pPr>
              <a:buNone/>
            </a:pPr>
            <a:r>
              <a:rPr lang="ru-RU" dirty="0" smtClean="0"/>
              <a:t>5. Пройдите обследование, сдайте кровь.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Источники:</a:t>
            </a:r>
          </a:p>
          <a:p>
            <a:pPr>
              <a:buNone/>
            </a:pPr>
            <a:r>
              <a:rPr lang="ru-RU" sz="2400" i="1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Энциклопедия независимости</a:t>
            </a:r>
            <a:endParaRPr lang="ru-RU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ставить перед собой цели и получать желаемое;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низкая 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564904"/>
            <a:ext cx="4644008" cy="18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Антинаркотическая</a:t>
            </a:r>
            <a:r>
              <a:rPr lang="ru-RU" sz="2400" b="1" dirty="0" smtClean="0">
                <a:solidFill>
                  <a:srgbClr val="FF0000"/>
                </a:solidFill>
              </a:rPr>
              <a:t> пропаганда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653136"/>
            <a:ext cx="309634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Групповая и индивидуальная работа с учащимися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4725144"/>
            <a:ext cx="273630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4048" y="2564904"/>
            <a:ext cx="3888432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Деятельность педагогического коллектива по предотвращению употребления и распространения </a:t>
            </a:r>
            <a:r>
              <a:rPr lang="ru-RU" b="1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b="1" dirty="0" smtClean="0">
                <a:solidFill>
                  <a:srgbClr val="FF0000"/>
                </a:solidFill>
              </a:rPr>
              <a:t>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04664"/>
            <a:ext cx="5760640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профилактическойработы</a:t>
            </a:r>
            <a:r>
              <a:rPr lang="ru-RU" sz="3200" b="1" dirty="0" smtClean="0">
                <a:solidFill>
                  <a:srgbClr val="FF0000"/>
                </a:solidFill>
              </a:rPr>
              <a:t> в школе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5" idx="0"/>
          </p:cNvCxnSpPr>
          <p:nvPr/>
        </p:nvCxnSpPr>
        <p:spPr>
          <a:xfrm flipH="1">
            <a:off x="2322004" y="2125619"/>
            <a:ext cx="21330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608693" y="2125619"/>
            <a:ext cx="26756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7"/>
          </p:cNvCxnSpPr>
          <p:nvPr/>
        </p:nvCxnSpPr>
        <p:spPr>
          <a:xfrm flipH="1">
            <a:off x="3830519" y="2420888"/>
            <a:ext cx="648694" cy="247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</p:cNvCxnSpPr>
          <p:nvPr/>
        </p:nvCxnSpPr>
        <p:spPr>
          <a:xfrm>
            <a:off x="4572000" y="2420888"/>
            <a:ext cx="9361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498178"/>
          </a:xfrm>
        </p:spPr>
        <p:txBody>
          <a:bodyPr>
            <a:noAutofit/>
          </a:bodyPr>
          <a:lstStyle/>
          <a:p>
            <a:r>
              <a:rPr lang="ru-RU" sz="2400" dirty="0" smtClean="0"/>
              <a:t>	С 23 по 28 ноября социальными педагогами школы были организованы и проведены мероприятия 	</a:t>
            </a:r>
            <a:r>
              <a:rPr lang="ru-RU" sz="2400" dirty="0" err="1" smtClean="0"/>
              <a:t>антинаркотической</a:t>
            </a:r>
            <a:r>
              <a:rPr lang="ru-RU" sz="2400" dirty="0" smtClean="0"/>
              <a:t> направленности </a:t>
            </a:r>
            <a:br>
              <a:rPr lang="ru-RU" sz="2400" dirty="0" smtClean="0"/>
            </a:br>
            <a:r>
              <a:rPr lang="ru-RU" sz="2400" dirty="0" smtClean="0"/>
              <a:t>	для учащихся 7-10 классов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течение недели была проведена акция: плакат на тему </a:t>
            </a:r>
            <a:r>
              <a:rPr lang="ru-RU" b="1" dirty="0" smtClean="0">
                <a:solidFill>
                  <a:srgbClr val="FF0000"/>
                </a:solidFill>
              </a:rPr>
              <a:t>«Нет наркотикам!»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DSC014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356992"/>
            <a:ext cx="3552395" cy="2664296"/>
          </a:xfrm>
          <a:prstGeom prst="rect">
            <a:avLst/>
          </a:prstGeom>
        </p:spPr>
      </p:pic>
      <p:pic>
        <p:nvPicPr>
          <p:cNvPr id="6" name="Рисунок 5" descr="DSC014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356992"/>
            <a:ext cx="3600400" cy="2628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Акция </a:t>
            </a:r>
            <a:r>
              <a:rPr lang="ru-RU" b="1" dirty="0" smtClean="0">
                <a:solidFill>
                  <a:srgbClr val="FF0000"/>
                </a:solidFill>
              </a:rPr>
              <a:t>«НЕТ НАРКОТИКАМ!»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01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4907502" cy="3960440"/>
          </a:xfrm>
        </p:spPr>
      </p:pic>
      <p:pic>
        <p:nvPicPr>
          <p:cNvPr id="5" name="Рисунок 4" descr="DSC01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340768"/>
            <a:ext cx="3024336" cy="4032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815</TotalTime>
  <Words>959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Профилактика наркомании</vt:lpstr>
      <vt:lpstr>Презентация PowerPoint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Презентация PowerPoint</vt:lpstr>
      <vt:lpstr> С 23 по 28 ноября социальными педагогами школы были организованы и проведены мероприятия  антинаркотической направленности   для учащихся 7-10 классов</vt:lpstr>
      <vt:lpstr>Акция «НЕТ НАРКОТИКАМ!»</vt:lpstr>
      <vt:lpstr>ЭТО ДОЛЖЕН ЗНАТЬ КАЖДЫЙ РОДИТЕЛЬ!!!</vt:lpstr>
      <vt:lpstr>ОСНОВНЫЕ СИМПТОМЫ УПОТРЕБЛЕНИЯ НАРКОТИЧЕСКИХ ВЕЩЕСТВ</vt:lpstr>
      <vt:lpstr>ОСНОВНЫЕ СИМПТОМЫ УПОТРЕБЛЕНИЯ НАРКОТИЧЕСКИХ ВЕЩЕСТВ</vt:lpstr>
      <vt:lpstr>КАК СКАЗАТЬ «НЕТ» НАРКОТИКАМ</vt:lpstr>
      <vt:lpstr>ПРИМЕРЫ ИЛИ СЦЕНАРИИ ОТКАЗА</vt:lpstr>
      <vt:lpstr>ПРИМЕРЫ ИЛИ СЦЕНАРИИ ОТКАЗА</vt:lpstr>
      <vt:lpstr>КАК РЕАГИРОВАТЬ, ЕСЛИ ВАШ РЕБЁНОК ПРИЗНАЛСЯ, ЧТО УПОТРЕБЛЯЕТ НАРКОТИКИ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1</cp:lastModifiedBy>
  <cp:revision>47</cp:revision>
  <dcterms:modified xsi:type="dcterms:W3CDTF">2020-03-13T06:44:23Z</dcterms:modified>
</cp:coreProperties>
</file>