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2"/>
  </p:notesMasterIdLst>
  <p:sldIdLst>
    <p:sldId id="314" r:id="rId2"/>
    <p:sldId id="292" r:id="rId3"/>
    <p:sldId id="317" r:id="rId4"/>
    <p:sldId id="256" r:id="rId5"/>
    <p:sldId id="316" r:id="rId6"/>
    <p:sldId id="288" r:id="rId7"/>
    <p:sldId id="318" r:id="rId8"/>
    <p:sldId id="289" r:id="rId9"/>
    <p:sldId id="281" r:id="rId10"/>
    <p:sldId id="282" r:id="rId11"/>
    <p:sldId id="258" r:id="rId12"/>
    <p:sldId id="259" r:id="rId13"/>
    <p:sldId id="260" r:id="rId14"/>
    <p:sldId id="294" r:id="rId15"/>
    <p:sldId id="261" r:id="rId16"/>
    <p:sldId id="296" r:id="rId17"/>
    <p:sldId id="298" r:id="rId18"/>
    <p:sldId id="264" r:id="rId19"/>
    <p:sldId id="303" r:id="rId20"/>
    <p:sldId id="304" r:id="rId21"/>
    <p:sldId id="305" r:id="rId22"/>
    <p:sldId id="309" r:id="rId23"/>
    <p:sldId id="266" r:id="rId24"/>
    <p:sldId id="268" r:id="rId25"/>
    <p:sldId id="269" r:id="rId26"/>
    <p:sldId id="272" r:id="rId27"/>
    <p:sldId id="299" r:id="rId28"/>
    <p:sldId id="275" r:id="rId29"/>
    <p:sldId id="276" r:id="rId30"/>
    <p:sldId id="283" r:id="rId31"/>
    <p:sldId id="313" r:id="rId32"/>
    <p:sldId id="285" r:id="rId33"/>
    <p:sldId id="315" r:id="rId34"/>
    <p:sldId id="286" r:id="rId35"/>
    <p:sldId id="293" r:id="rId36"/>
    <p:sldId id="306" r:id="rId37"/>
    <p:sldId id="291" r:id="rId38"/>
    <p:sldId id="287" r:id="rId39"/>
    <p:sldId id="307" r:id="rId40"/>
    <p:sldId id="311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84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A4E62F-AAF6-4105-BFDA-E69221FC38F8}" type="datetimeFigureOut">
              <a:rPr lang="ru-RU" smtClean="0"/>
              <a:t>22.12.2018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74FA2D-1B78-4512-9F53-BC0C2B78FE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595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КАРДОНОВКА С ПТИЧЬЕГО ПОЛЕТА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4FA2D-1B78-4512-9F53-BC0C2B78FE6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4314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МАКЕТ БАЛЬНЕОЛОГИЧЕСКОЙ ЛЕЧЕБНИЦЫ «ЖИВОЙ РОДНИК»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4FA2D-1B78-4512-9F53-BC0C2B78FE67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5636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ПРОЕКТ БАЛЬНЕОЛОГИЧЕСКОЙ ЛЕЧЕБНИЦЫ «ЖИВОЙ РОДНИК»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4FA2D-1B78-4512-9F53-BC0C2B78FE67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43804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ДОМ, ПОСТРОЕННЫЙ В ЗЕЛЕНОЙ ЗОНЕ НА СТАДИОНЕ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4FA2D-1B78-4512-9F53-BC0C2B78FE67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0269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СПИЛЕНЫ ЖИВЫЕ ДЕРЕВЬЯ…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4FA2D-1B78-4512-9F53-BC0C2B78FE67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2780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smtClean="0"/>
              <a:t>СПИЛЕННЫЙ</a:t>
            </a:r>
            <a:r>
              <a:rPr lang="ru-RU" b="1" baseline="0" smtClean="0"/>
              <a:t> ТОПОЛЬ БЕЛОЛИСТНЫЙ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4FA2D-1B78-4512-9F53-BC0C2B78FE67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2438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ПОЛЕ, ПОКРЫТОЕ ПЛЕНКОЙ ПОСЛЕ ВЫРАЩИВАНИЯ АРБУЗОВ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4FA2D-1B78-4512-9F53-BC0C2B78FE67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1701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УРОКИ АГРОТЕХНОЛОГИИ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4FA2D-1B78-4512-9F53-BC0C2B78FE67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8158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РАННЕЙ ВЕСНОЙ ЦВЕТЕТ ФОРЗИЦИЯ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4FA2D-1B78-4512-9F53-BC0C2B78FE67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9684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УБОРКА</a:t>
            </a:r>
            <a:r>
              <a:rPr lang="ru-RU" b="1" baseline="0" dirty="0" smtClean="0"/>
              <a:t> УЧАСТКА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4FA2D-1B78-4512-9F53-BC0C2B78FE67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58411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СУББОТНИКИ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4FA2D-1B78-4512-9F53-BC0C2B78FE67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725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ПЕРВЫЕ ЖИТЕЛИ СЕЛА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4FA2D-1B78-4512-9F53-BC0C2B78FE6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7188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ОТДЫХ ПОСЛЕ РАБОТЫ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4FA2D-1B78-4512-9F53-BC0C2B78FE67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8686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РОЗЫ и БЕРЕЗА 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4FA2D-1B78-4512-9F53-BC0C2B78FE67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0573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ДЕЛЬФИНИУМ И ЮККА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4FA2D-1B78-4512-9F53-BC0C2B78FE67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8256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ДЕКОРАТИВНЫЕ МАКИ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4FA2D-1B78-4512-9F53-BC0C2B78FE67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92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СИРЕНЬ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4FA2D-1B78-4512-9F53-BC0C2B78FE67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2303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ШКОЛА ВЕСНОЙ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4FA2D-1B78-4512-9F53-BC0C2B78FE67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11444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ПРИШКОЛЬНЫЙ ОЗДОРОВИТЕЛЬНЫЙ ЛАГЕРЬ «КОЛИБРИ»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4FA2D-1B78-4512-9F53-BC0C2B78FE67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6185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ЦВЕТЕТ КАТАЛЬПА И КАРЕОПСИС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4FA2D-1B78-4512-9F53-BC0C2B78FE67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66842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ШКОЛА ЗИМОЙ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4FA2D-1B78-4512-9F53-BC0C2B78FE67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70896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АКЦИЯ «МЫ ЗА МИР!»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4FA2D-1B78-4512-9F53-BC0C2B78FE67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022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ПЕРВЫЙ ПРЕДСЕДАТЕЛЬ КОЛХОЗА БАБАЯНЦ ВАРТАН КАРИХАНОВИЧ (в центре)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4FA2D-1B78-4512-9F53-BC0C2B78FE6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1217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САДОВОДЧЕСКАЯ БРИГАДА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4FA2D-1B78-4512-9F53-BC0C2B78FE6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2853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ВИНОГРАДАРЧЕСКАЯ БРИГАДА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4FA2D-1B78-4512-9F53-BC0C2B78FE6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8667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НА УБОРКЕ ВИНОГРАДА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4FA2D-1B78-4512-9F53-BC0C2B78FE67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5257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СЕЛЬСКИЙ ДОМ КУЛЬТУРЫ 1972 год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4FA2D-1B78-4512-9F53-BC0C2B78FE67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8862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ИССЛЕДОВАНИЕ ИСТОЧНИКА ВОДЫ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4FA2D-1B78-4512-9F53-BC0C2B78FE67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2849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РЕЗУЛЬТАТЫ ХИМИЧЕСКОГО АНАЛИЗА ВОДЫ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4FA2D-1B78-4512-9F53-BC0C2B78FE67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352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22.12.2018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22.12.2018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22.12.2018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22.12.2018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 flipV="1">
            <a:off x="457200" y="6381328"/>
            <a:ext cx="8305800" cy="720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МОЯ МАЛАЯ РОДИНА –</a:t>
            </a:r>
            <a:r>
              <a:rPr lang="ru-RU" dirty="0" smtClean="0"/>
              <a:t> </a:t>
            </a:r>
            <a:r>
              <a:rPr lang="ru-RU" i="1" dirty="0" smtClean="0">
                <a:solidFill>
                  <a:srgbClr val="00B050"/>
                </a:solidFill>
              </a:rPr>
              <a:t>прошлое и настоящее</a:t>
            </a:r>
            <a:endParaRPr lang="ru-RU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8927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1\Desktop\Рисунок (30)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08912" cy="57606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29461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                                                                 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700536"/>
          </a:xfrm>
        </p:spPr>
        <p:txBody>
          <a:bodyPr/>
          <a:lstStyle/>
          <a:p>
            <a:r>
              <a:rPr lang="ru-RU" dirty="0" smtClean="0"/>
              <a:t>                                                   </a:t>
            </a:r>
            <a:endParaRPr lang="ru-RU" dirty="0"/>
          </a:p>
        </p:txBody>
      </p:sp>
      <p:pic>
        <p:nvPicPr>
          <p:cNvPr id="1026" name="Picture 2" descr="C:\Users\1\Desktop\презентация\IMG-20181217-WA00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32656"/>
            <a:ext cx="5832648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02383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009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1\Desktop\презентация\IMG-20181217-WA00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083" y="313184"/>
            <a:ext cx="5832648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24169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1\Desktop\презентация\IMG-20181217-WA00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136904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23037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\AppData\Local\Temp\Rar$DIa1436.29814\17.Проектлечебница подача (3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017" y="348588"/>
            <a:ext cx="8352928" cy="5715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25913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1\Desktop\МОЯ МАЛАЯ РОДИНА\приложение\стадион начинают застраивать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04664"/>
            <a:ext cx="5472608" cy="56166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262962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                                             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1\Desktop\ФОТО 1111111\деревья\IMG-20140408-WA0009 - копи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4032448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C:\Users\1\Desktop\МОЯ МАЛАЯ РОДИНА\приложение\спилено здоровое дерево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32656"/>
            <a:ext cx="3960440" cy="58326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71214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1\Desktop\МОЯ МАЛАЯ РОДИНА\приложение\оно хотело жить...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064896" cy="59766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895153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1\Desktop\МОЯ МАЛАЯ РОДИНА\приложение\поле, покрытое пленкой...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32656"/>
            <a:ext cx="5472607" cy="57606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55275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1\Desktop\МОЯ МАЛАЯ РОДИНА\приложение\весенние работы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80920" cy="57606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9463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1\Desktop\фотографии все\фото-архив\эээээ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8352927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01076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1\Desktop\МОЯ МАЛАЯ РОДИНА\приложение\цветет форзиция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332657"/>
            <a:ext cx="7992888" cy="56886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01159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1\Desktop\МОЯ МАЛАЯ РОДИНА\приложение\10 класс на уроке технологии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136904" cy="57606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776140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1\Desktop\фотографии все\внд\Фото04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3960440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 descr="C:\Users\1\Desktop\МОЯ МАЛАЯ РОДИНА\приложение\сбор мусора.jpg"/>
          <p:cNvPicPr>
            <a:picLocks noGrp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32656"/>
            <a:ext cx="3960440" cy="56886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48794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1\Desktop\презентация\IMG-20181217-WA00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813690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57324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1\Desktop\МОЯ МАЛАЯ РОДИНА\приложение\3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3888432" cy="5760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Объект 6" descr="C:\Users\1\Desktop\МОЯ МАЛАЯ РОДИНА\приложение\береза осенью.jpg"/>
          <p:cNvPicPr>
            <a:picLocks noGrp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32656"/>
            <a:ext cx="4176464" cy="5763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927375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1\Desktop\МОЯ МАЛАЯ РОДИНА\приложение\в школьном дворе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3672408" cy="5760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4" descr="C:\Users\1\Desktop\фотографии все\Наша ЦВЕТУЩАЯ школа\Лариса\IMG_20160530_080946.jpg"/>
          <p:cNvPicPr>
            <a:picLocks noGrp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2656"/>
            <a:ext cx="4176464" cy="57606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296011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1\Desktop\МОЯ МАЛАЯ РОДИНА\приложение\декоративные маки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136904" cy="56886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134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1\Desktop\ШКОЛА фото\IMG-20180409-WA00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67000"/>
            <a:ext cx="9144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6291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1\Desktop\МОЯ МАЛАЯ РОДИНА\приложение\тюльпаны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208912" cy="56886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26450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1\Desktop\МОЯ МАЛАЯ РОДИНА\приложение\школа весной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136904" cy="56886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0223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1\Desktop\ЮНЫЙ КРАЕВЕД\РОДИНА У НАС ОДНА\фото\1. Первые жители сел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208912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59960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1\Desktop\МОЯ МАЛАЯ РОДИНА\приложение\весеннее цветение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404664"/>
            <a:ext cx="8136904" cy="56166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74064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1\Desktop\ШКОЛА фото\DSCN35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8136904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41512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1\Desktop\МОЯ МАЛАЯ РОДИНА\приложение\на весеннем солнышке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332656"/>
            <a:ext cx="8208912" cy="57606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81655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\Desktop\ШКОЛА фото\IMG-20181219-WA00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5"/>
            <a:ext cx="8208912" cy="6048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152622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1\Desktop\МОЯ МАЛАЯ РОДИНА\приложение\розы в цвету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136903" cy="56886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9627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1\Desktop\фотографии все\фото-архив\школа все\IMG-20170418-WA00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88640"/>
            <a:ext cx="3816424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 descr="C:\Users\1\Desktop\МОЯ МАЛАЯ РОДИНА\приложение\после работы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88640"/>
            <a:ext cx="4176464" cy="59073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962600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1\Desktop\ШКОЛА фото\колибр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208912" cy="5940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07951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\Desktop\фотографии все\школа\SDC145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8208912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14861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1\Desktop\МОЯ МАЛАЯ РОДИНА\приложение\цветет катальпа и кареопсис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08912" cy="57606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9160308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1\Desktop\ШКОЛА фото\школьный двор зимой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52928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945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1\Desktop\Рисунок (40)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96944" cy="61926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985112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1\Desktop\МОЯ МАЛАЯ РОДИНА\приложение\Акция Мы за мир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208912" cy="56886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92270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\Desktop\ЮНЫЙ КРАЕВЕД\РОДИНА У НАС ОДНА\фото\4. Сбор урожа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38" y="500063"/>
            <a:ext cx="8161337" cy="585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44245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1\Desktop\МОЯ МАЛАЯ РОДИНА\приложение\Садоводческая бригада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260648"/>
            <a:ext cx="8064895" cy="59046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612578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1\Desktop\ЮНЫЙ КРАЕВЕД\РОДИНА У НАС ОДНА\фото\8. Виноградная бригад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404664"/>
            <a:ext cx="8105775" cy="580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71293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1\Desktop\ФОТО 1111111\село 1 этап\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38" y="582613"/>
            <a:ext cx="8161337" cy="569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99932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1\Desktop\Рисунок (46)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136905" cy="57606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431556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426</TotalTime>
  <Words>152</Words>
  <Application>Microsoft Office PowerPoint</Application>
  <PresentationFormat>Экран (4:3)</PresentationFormat>
  <Paragraphs>62</Paragraphs>
  <Slides>40</Slides>
  <Notes>29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Бумажная</vt:lpstr>
      <vt:lpstr>МОЯ МАЛАЯ РОДИНА – прошлое и настоящее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    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21</cp:revision>
  <dcterms:created xsi:type="dcterms:W3CDTF">2018-12-17T06:44:36Z</dcterms:created>
  <dcterms:modified xsi:type="dcterms:W3CDTF">2018-12-22T08:59:15Z</dcterms:modified>
</cp:coreProperties>
</file>